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BAB8-96F6-40D9-8E58-C79434F9869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D35C-2D94-4B80-9D48-C5DE780B0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physics/forc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8, Science ,Force and Pressure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In science, a push or pull of an object is known as force. The interaction between two objects arises force. Force has both magnitude and direction. The strength of a force is expressed in magnitude. </a:t>
            </a:r>
            <a:r>
              <a:rPr lang="en-US" dirty="0">
                <a:hlinkClick r:id="rId2"/>
              </a:rPr>
              <a:t>Force</a:t>
            </a:r>
            <a:r>
              <a:rPr lang="en-US" dirty="0"/>
              <a:t> brings about a change in the direction or state of motion of a body. 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IENCE FORCE AND PRESSURE&#10;www.topperlearning.com 6&#10;Pressure Exerted by Liquids and Gases&#10; A liquid exerts pressure on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-762000"/>
            <a:ext cx="8531225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IENCE FORCE AND PRESSURE&#10;www.topperlearning.com 7&#10;Important Links&#10;View Past session Syllabus Download&#10;Watch Video Less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1009650"/>
            <a:ext cx="9677400" cy="786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tops a moving  object or makes a stationary object moves Change the speed of a moving object Change the direction of a m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Factors affecting the&#10;magnitude of Pressure&#10;• S.I. Unit of Pressure&#10;• Application Involving&#10;High Pressure&#10;• Applic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00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• Electrostatic Force: - The force exerted by&#10;stationary objects bearing electric charge on&#10;other stationary objects bea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RESSURE&#10;Pressure (symbol: p or sometimes P) is the force&#10;per unit area applied to an object&#10;in a direction perpendicu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Where:&#10;p is the pressure,&#10;F is the normal force,&#10;A is the are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01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PPLICATION INVOLVING HIGH PRESSUR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essing the switch Kicking a ball Launching rocket Pushing trolley Knocking a  nai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467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- playing a guitar - scrubbing the floor - sawing wood - rowing a boat &lt;ul&gt;&lt;li&gt;A pull is when we apply a force to  &lt;/li&gt;&lt;/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72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IONSHIP  BETWEEN FORCE AND PRESSURE FRICTION EFFECTS OF  FORCE INTRODUCTION FOR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1"/>
            <a:ext cx="7467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762000"/>
            <a:ext cx="8153400" cy="2425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9331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13588"/>
                </a:solidFill>
                <a:effectLst/>
                <a:latin typeface="Arial" pitchFamily="34" charset="0"/>
                <a:cs typeface="Arial" pitchFamily="34" charset="0"/>
              </a:rPr>
              <a:t>Push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A push is a force exerted away from the body,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e.g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: Hitting a snooker ball, kicking a football.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1358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13588"/>
                </a:solidFill>
                <a:effectLst/>
                <a:latin typeface="Arial" pitchFamily="34" charset="0"/>
                <a:cs typeface="Arial" pitchFamily="34" charset="0"/>
              </a:rPr>
              <a:t>Magnetic force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The force of attraction or repulsion between two magnetic bodies due to their poles is known as a magnetic force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.</a:t>
            </a:r>
            <a:endParaRPr kumimoji="0" lang="en-US" sz="22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9218" name="Picture 2" descr="Force an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3352800"/>
            <a:ext cx="7112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ce and Pressur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7772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IENCE FORCE AND PRESSURE&#10;www.topperlearning.com 3&#10;Types of Forces&#10;Contact Forces&#10; A force which can cause or change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304800"/>
            <a:ext cx="8001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IENCE FORCE AND PRESSURE&#10;www.topperlearning.com 4&#10;Non-contact Forces&#10; These forces act at a distance without any phys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914400"/>
            <a:ext cx="86106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IENCE FORCE AND PRESSURE&#10;www.topperlearning.com 5&#10;Pressure&#10; Pressure is the force per unit area applied in a direc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-1524000"/>
            <a:ext cx="8836025" cy="83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Class 8, Science ,Force and Pressure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8</dc:title>
  <dc:creator>dell</dc:creator>
  <cp:lastModifiedBy>dell</cp:lastModifiedBy>
  <cp:revision>4</cp:revision>
  <dcterms:created xsi:type="dcterms:W3CDTF">2020-04-15T15:24:51Z</dcterms:created>
  <dcterms:modified xsi:type="dcterms:W3CDTF">2020-04-16T11:20:07Z</dcterms:modified>
</cp:coreProperties>
</file>